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5"/>
  </p:notesMasterIdLst>
  <p:handoutMasterIdLst>
    <p:handoutMasterId r:id="rId6"/>
  </p:handoutMasterIdLst>
  <p:sldIdLst>
    <p:sldId id="256" r:id="rId2"/>
    <p:sldId id="260" r:id="rId3"/>
    <p:sldId id="261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F2426D4-0F81-4A08-9262-4EFBEEB021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3158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C5F955F-B8CC-4F8A-85B9-701D229F57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4088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F51BDD5-A2A7-43A8-836D-C26443B668D7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CCF2416-2875-4979-B3E7-8E65361694C2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4D98220A-9D25-48E4-90A8-91F80C1ABCA1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057956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5462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marL="381000"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H472 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指示祢路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TEACH ME THY WAY, O LORD (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1/3)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指示祢路，我主，指示祢路！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Teach me Thy way, O Lord, teach me Thy way,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用祢恩力賜助，使知祢路！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Thy gracious aid afford, teach me Thy way.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使我行走正直，憑信不憑眼見，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Help me to walk a right; more by faith, less by sight;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用祢天光引我，使知祢路！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Lead me with heavenly light, teach me Thy way.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正當疑慮四湧，指示祢路！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When doubts and fears arise, teach me Thy way;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正當風雨蔽空，指示祢路！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When storms overspread the skies, tech me Thy way,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陽光破雲而來，穿透痛苦憂患，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Shine thru the cloud and rain, thru sorrow, toil, and pain;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使我前途平坦，指示祢路！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Make Thou my pathway plain, teach me Thy way.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H472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盡我一生年日，始知祢路！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Long as life shall last, teach me Thy way;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無論處何境遇，始知祢路！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Wherever my lot be cast, teach me Thy way,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直到行至終點，勝過一切苦煉，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Until the race is run, until the journey’s done,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贏得榮耀冠冕，始知祢路！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Until the crown is won, teach me Thy way.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3026</TotalTime>
  <Words>279</Words>
  <Application>Microsoft Office PowerPoint</Application>
  <PresentationFormat>On-screen Show (16:9)</PresentationFormat>
  <Paragraphs>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H472  指示祢路  TEACH ME THY WAY, O LORD (節1/3)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168</cp:revision>
  <dcterms:created xsi:type="dcterms:W3CDTF">2001-04-19T19:07:54Z</dcterms:created>
  <dcterms:modified xsi:type="dcterms:W3CDTF">2017-08-05T23:12:29Z</dcterms:modified>
</cp:coreProperties>
</file>